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5345-BE85-4B0C-AF3E-9E7DAB4CD01C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7BA9-8059-4A51-ABD8-141E66C5E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1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5345-BE85-4B0C-AF3E-9E7DAB4CD01C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7BA9-8059-4A51-ABD8-141E66C5E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sz="3100" b="1" smtClean="0">
                <a:solidFill>
                  <a:srgbClr val="C00000"/>
                </a:solidFill>
              </a:rPr>
              <a:t>Муниципальные программы</a:t>
            </a:r>
            <a:r>
              <a:rPr lang="ru-RU" sz="6000" b="1" smtClean="0">
                <a:solidFill>
                  <a:srgbClr val="C00000"/>
                </a:solidFill>
              </a:rPr>
              <a:t/>
            </a:r>
            <a:br>
              <a:rPr lang="ru-RU" sz="6000" b="1" smtClean="0">
                <a:solidFill>
                  <a:srgbClr val="C00000"/>
                </a:solidFill>
              </a:rPr>
            </a:br>
            <a:r>
              <a:rPr lang="ru-RU" sz="1800" b="1" smtClean="0"/>
              <a:t>Расходы на реализацию муниципальных программ Гуково-Гнилушевского сельского поселения составили 7 557,8 тыс. руб. (96,8%). 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8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6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6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0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Социальная политика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9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2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политика</vt:lpstr>
      <vt:lpstr>Презентация PowerPoint</vt:lpstr>
      <vt:lpstr>Презентация PowerPoint</vt:lpstr>
      <vt:lpstr>Муниципальные программы Расходы на реализацию муниципальных программ Гуково-Гнилушевского сельского поселения составили 7 557,8 тыс. руб. (96,8%).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2018-07-27T02:35:38Z</dcterms:created>
  <dcterms:modified xsi:type="dcterms:W3CDTF">2018-07-27T02:37:25Z</dcterms:modified>
</cp:coreProperties>
</file>